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png"/><Relationship Id="rId4" Type="http://schemas.openxmlformats.org/officeDocument/2006/relationships/image" Target="../media/image3.png"/><Relationship Id="rId5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ntro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 rot="430131">
            <a:off x="3465245" y="-531228"/>
            <a:ext cx="6031550" cy="6205955"/>
          </a:xfrm>
          <a:prstGeom prst="rect">
            <a:avLst/>
          </a:prstGeom>
          <a:solidFill>
            <a:srgbClr val="753679"/>
          </a:solidFill>
          <a:ln cap="flat" cmpd="sng" w="9525">
            <a:solidFill>
              <a:srgbClr val="595959"/>
            </a:solidFill>
            <a:prstDash val="solid"/>
            <a:round/>
            <a:headEnd len="sm" w="sm" type="none"/>
            <a:tailEnd len="sm" w="sm" type="none"/>
          </a:ln>
          <a:effectLst>
            <a:outerShdw blurRad="471488" rotWithShape="0" algn="bl" dir="12720000" dist="133350">
              <a:srgbClr val="000000">
                <a:alpha val="14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" name="Shape 9"/>
          <p:cNvSpPr txBox="1"/>
          <p:nvPr>
            <p:ph type="title"/>
          </p:nvPr>
        </p:nvSpPr>
        <p:spPr>
          <a:xfrm>
            <a:off x="3914850" y="4282350"/>
            <a:ext cx="37242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pic>
        <p:nvPicPr>
          <p:cNvPr id="10" name="Shape 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15266" y="3401200"/>
            <a:ext cx="2537465" cy="82425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" name="Shape 11"/>
          <p:cNvCxnSpPr/>
          <p:nvPr/>
        </p:nvCxnSpPr>
        <p:spPr>
          <a:xfrm>
            <a:off x="4005100" y="4021475"/>
            <a:ext cx="390000" cy="0"/>
          </a:xfrm>
          <a:prstGeom prst="straightConnector1">
            <a:avLst/>
          </a:prstGeom>
          <a:noFill/>
          <a:ln cap="flat" cmpd="sng" w="76200">
            <a:solidFill>
              <a:srgbClr val="E9654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2" name="Shape 12"/>
          <p:cNvSpPr txBox="1"/>
          <p:nvPr>
            <p:ph idx="2" type="title"/>
          </p:nvPr>
        </p:nvSpPr>
        <p:spPr>
          <a:xfrm>
            <a:off x="3876750" y="2853600"/>
            <a:ext cx="3724200" cy="91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2">
  <p:cSld name="CUSTOM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1323975" y="1548675"/>
            <a:ext cx="6515100" cy="1276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75367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1323975" y="2977425"/>
            <a:ext cx="6510600" cy="62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lt1"/>
                </a:solidFill>
                <a:highlight>
                  <a:srgbClr val="E9654E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47" name="Shape 47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522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4">
  <p:cSld name="CUSTOM_3">
    <p:bg>
      <p:bgPr>
        <a:solidFill>
          <a:srgbClr val="753679"/>
        </a:soli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 rot="430131">
            <a:off x="3660670" y="-508528"/>
            <a:ext cx="6031550" cy="6205955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71488" rotWithShape="0" algn="bl" dir="12720000" dist="133350">
              <a:srgbClr val="000000">
                <a:alpha val="14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8291" y="3423900"/>
            <a:ext cx="2537465" cy="82425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1" name="Shape 51"/>
          <p:cNvGrpSpPr/>
          <p:nvPr/>
        </p:nvGrpSpPr>
        <p:grpSpPr>
          <a:xfrm>
            <a:off x="4476000" y="734775"/>
            <a:ext cx="4668097" cy="2883975"/>
            <a:chOff x="3904283" y="671625"/>
            <a:chExt cx="5543400" cy="2883975"/>
          </a:xfrm>
        </p:grpSpPr>
        <p:sp>
          <p:nvSpPr>
            <p:cNvPr id="52" name="Shape 52"/>
            <p:cNvSpPr txBox="1"/>
            <p:nvPr/>
          </p:nvSpPr>
          <p:spPr>
            <a:xfrm>
              <a:off x="3904283" y="671625"/>
              <a:ext cx="5543400" cy="2004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3600">
                  <a:solidFill>
                    <a:srgbClr val="753679"/>
                  </a:solidFill>
                </a:rPr>
                <a:t>אנחנו מקווים שנהניתם!</a:t>
              </a:r>
              <a:endParaRPr b="1" sz="3600">
                <a:solidFill>
                  <a:srgbClr val="753679"/>
                </a:solidFill>
              </a:endParaRPr>
            </a:p>
            <a:p>
              <a:pPr indent="0" lvl="0" marL="0" rtl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</a:pPr>
              <a:r>
                <a:t/>
              </a:r>
              <a:endParaRPr b="1" sz="2600">
                <a:solidFill>
                  <a:srgbClr val="753679"/>
                </a:solidFill>
              </a:endParaRPr>
            </a:p>
            <a:p>
              <a:pPr indent="0" lvl="0" marL="0" rtl="1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None/>
              </a:pPr>
              <a:r>
                <a:rPr b="1" lang="en" sz="2600">
                  <a:solidFill>
                    <a:srgbClr val="753679"/>
                  </a:solidFill>
                </a:rPr>
                <a:t>נשמח לשמוע את דעתכם </a:t>
              </a:r>
              <a:endParaRPr b="1" sz="2600">
                <a:solidFill>
                  <a:srgbClr val="753679"/>
                </a:solidFill>
              </a:endParaRPr>
            </a:p>
            <a:p>
              <a:pPr indent="0" lvl="0" marL="0" rtl="1">
                <a:lnSpc>
                  <a:spcPct val="100000"/>
                </a:lnSpc>
                <a:spcBef>
                  <a:spcPts val="400"/>
                </a:spcBef>
                <a:spcAft>
                  <a:spcPts val="400"/>
                </a:spcAft>
                <a:buNone/>
              </a:pPr>
              <a:r>
                <a:rPr b="1" lang="en" sz="1600">
                  <a:solidFill>
                    <a:srgbClr val="753679"/>
                  </a:solidFill>
                </a:rPr>
                <a:t>*לינק להשארת משוב יישלח אליכם בקרוב*</a:t>
              </a:r>
              <a:endParaRPr b="1" sz="1600">
                <a:solidFill>
                  <a:srgbClr val="753679"/>
                </a:solidFill>
              </a:endParaRPr>
            </a:p>
          </p:txBody>
        </p:sp>
        <p:sp>
          <p:nvSpPr>
            <p:cNvPr id="53" name="Shape 53"/>
            <p:cNvSpPr txBox="1"/>
            <p:nvPr/>
          </p:nvSpPr>
          <p:spPr>
            <a:xfrm>
              <a:off x="3904283" y="3166500"/>
              <a:ext cx="5543400" cy="389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1">
                <a:lnSpc>
                  <a:spcPct val="120000"/>
                </a:lnSpc>
                <a:spcBef>
                  <a:spcPts val="0"/>
                </a:spcBef>
                <a:spcAft>
                  <a:spcPts val="400"/>
                </a:spcAft>
                <a:buNone/>
              </a:pPr>
              <a:r>
                <a:rPr lang="en" sz="1800">
                  <a:solidFill>
                    <a:srgbClr val="753679"/>
                  </a:solidFill>
                </a:rPr>
                <a:t>להרצאות מרתקות נוספות היכנסו ל-Funzing.co.il</a:t>
              </a:r>
              <a:endParaRPr b="1" sz="2000">
                <a:solidFill>
                  <a:srgbClr val="753679"/>
                </a:solidFill>
              </a:endParaRPr>
            </a:p>
          </p:txBody>
        </p:sp>
        <p:cxnSp>
          <p:nvCxnSpPr>
            <p:cNvPr id="54" name="Shape 54"/>
            <p:cNvCxnSpPr/>
            <p:nvPr/>
          </p:nvCxnSpPr>
          <p:spPr>
            <a:xfrm>
              <a:off x="4010025" y="2967850"/>
              <a:ext cx="390000" cy="0"/>
            </a:xfrm>
            <a:prstGeom prst="straightConnector1">
              <a:avLst/>
            </a:prstGeom>
            <a:noFill/>
            <a:ln cap="flat" cmpd="sng" w="76200">
              <a:solidFill>
                <a:srgbClr val="E9654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5" name="Shape 55"/>
          <p:cNvGrpSpPr/>
          <p:nvPr/>
        </p:nvGrpSpPr>
        <p:grpSpPr>
          <a:xfrm>
            <a:off x="4590323" y="3839655"/>
            <a:ext cx="1087197" cy="217739"/>
            <a:chOff x="5241457" y="4164601"/>
            <a:chExt cx="1511045" cy="302625"/>
          </a:xfrm>
        </p:grpSpPr>
        <p:pic>
          <p:nvPicPr>
            <p:cNvPr id="56" name="Shape 5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5983296" y="4164601"/>
              <a:ext cx="157168" cy="3026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Shape 5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6449915" y="4164601"/>
              <a:ext cx="302587" cy="3026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Shape 5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5241457" y="4164601"/>
              <a:ext cx="432386" cy="30262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1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hape 14"/>
          <p:cNvCxnSpPr/>
          <p:nvPr/>
        </p:nvCxnSpPr>
        <p:spPr>
          <a:xfrm flipH="1" rot="10800000">
            <a:off x="9041700" y="2264700"/>
            <a:ext cx="102300" cy="614100"/>
          </a:xfrm>
          <a:prstGeom prst="straightConnector1">
            <a:avLst/>
          </a:prstGeom>
          <a:noFill/>
          <a:ln cap="flat" cmpd="sng" w="228600">
            <a:solidFill>
              <a:srgbClr val="E9654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5" name="Shape 15"/>
          <p:cNvCxnSpPr/>
          <p:nvPr/>
        </p:nvCxnSpPr>
        <p:spPr>
          <a:xfrm flipH="1" rot="10800000">
            <a:off x="0" y="2311650"/>
            <a:ext cx="102300" cy="614100"/>
          </a:xfrm>
          <a:prstGeom prst="straightConnector1">
            <a:avLst/>
          </a:prstGeom>
          <a:noFill/>
          <a:ln cap="flat" cmpd="sng" w="228600">
            <a:solidFill>
              <a:srgbClr val="E9654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1998300" y="1896750"/>
            <a:ext cx="51474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753679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17" name="Shape 17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220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2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1998300" y="1896750"/>
            <a:ext cx="51474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E9654E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9pPr>
          </a:lstStyle>
          <a:p/>
        </p:txBody>
      </p:sp>
      <p:cxnSp>
        <p:nvCxnSpPr>
          <p:cNvPr id="20" name="Shape 20"/>
          <p:cNvCxnSpPr/>
          <p:nvPr/>
        </p:nvCxnSpPr>
        <p:spPr>
          <a:xfrm flipH="1" rot="10800000">
            <a:off x="9041700" y="2264700"/>
            <a:ext cx="102300" cy="614100"/>
          </a:xfrm>
          <a:prstGeom prst="straightConnector1">
            <a:avLst/>
          </a:prstGeom>
          <a:noFill/>
          <a:ln cap="flat" cmpd="sng" w="228600">
            <a:solidFill>
              <a:srgbClr val="753679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21" name="Shape 21"/>
          <p:cNvCxnSpPr/>
          <p:nvPr/>
        </p:nvCxnSpPr>
        <p:spPr>
          <a:xfrm flipH="1" rot="10800000">
            <a:off x="0" y="2311650"/>
            <a:ext cx="102300" cy="614100"/>
          </a:xfrm>
          <a:prstGeom prst="straightConnector1">
            <a:avLst/>
          </a:prstGeom>
          <a:noFill/>
          <a:ln cap="flat" cmpd="sng" w="228600">
            <a:solidFill>
              <a:srgbClr val="753679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id="22" name="Shape 22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220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552900" y="4463325"/>
            <a:ext cx="3410100" cy="42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r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E9654E"/>
                </a:solidFill>
              </a:defRPr>
            </a:lvl9pPr>
          </a:lstStyle>
          <a:p/>
        </p:txBody>
      </p:sp>
      <p:cxnSp>
        <p:nvCxnSpPr>
          <p:cNvPr id="25" name="Shape 25"/>
          <p:cNvCxnSpPr/>
          <p:nvPr/>
        </p:nvCxnSpPr>
        <p:spPr>
          <a:xfrm flipH="1" rot="10800000">
            <a:off x="7033225" y="4463325"/>
            <a:ext cx="114900" cy="428700"/>
          </a:xfrm>
          <a:prstGeom prst="straightConnector1">
            <a:avLst/>
          </a:prstGeom>
          <a:noFill/>
          <a:ln cap="flat" cmpd="sng" w="76200">
            <a:solidFill>
              <a:srgbClr val="E9654E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idx="2" type="title"/>
          </p:nvPr>
        </p:nvSpPr>
        <p:spPr>
          <a:xfrm>
            <a:off x="2262300" y="1895550"/>
            <a:ext cx="4619400" cy="13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b="1" sz="3600">
                <a:solidFill>
                  <a:srgbClr val="753679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220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image + title 1">
  <p:cSld name="MAIN_POINT">
    <p:bg>
      <p:bgPr>
        <a:solidFill>
          <a:srgbClr val="D9D9D9"/>
        </a:solidFill>
      </p:bgPr>
    </p:bg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Shape 29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522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Shape 30"/>
          <p:cNvSpPr txBox="1"/>
          <p:nvPr>
            <p:ph type="title"/>
          </p:nvPr>
        </p:nvSpPr>
        <p:spPr>
          <a:xfrm>
            <a:off x="1481100" y="2000250"/>
            <a:ext cx="61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lt1"/>
                </a:solidFill>
                <a:highlight>
                  <a:srgbClr val="E9654E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bg>
      <p:bgPr>
        <a:solidFill>
          <a:srgbClr val="D9D9D9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1481100" y="2000250"/>
            <a:ext cx="6181800" cy="1143000"/>
          </a:xfrm>
          <a:prstGeom prst="rect">
            <a:avLst/>
          </a:prstGeom>
          <a:noFill/>
          <a:ln>
            <a:noFill/>
          </a:ln>
          <a:effectLst>
            <a:outerShdw blurRad="85725" rotWithShape="0" algn="bl" dir="2040000" dist="19050">
              <a:srgbClr val="000000">
                <a:alpha val="37000"/>
              </a:srgbClr>
            </a:outerShdw>
          </a:effectLst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sz="3000">
                <a:solidFill>
                  <a:schemeClr val="lt1"/>
                </a:solidFill>
                <a:highlight>
                  <a:srgbClr val="753679"/>
                </a:highlight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522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bg>
      <p:bgPr>
        <a:solidFill>
          <a:srgbClr val="D9D9D9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Shape 35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522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Shape 36"/>
          <p:cNvSpPr txBox="1"/>
          <p:nvPr>
            <p:ph type="title"/>
          </p:nvPr>
        </p:nvSpPr>
        <p:spPr>
          <a:xfrm>
            <a:off x="1481100" y="2000250"/>
            <a:ext cx="61818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None/>
              <a:defRPr b="1" sz="30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943050" y="729525"/>
            <a:ext cx="7257900" cy="11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3000">
                <a:solidFill>
                  <a:schemeClr val="lt1"/>
                </a:solidFill>
                <a:highlight>
                  <a:srgbClr val="753679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39" name="Shape 39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522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ustom Layout 1">
  <p:cSld name="CUSTOM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 rot="486863">
            <a:off x="1501142" y="1373968"/>
            <a:ext cx="1236984" cy="2395565"/>
          </a:xfrm>
          <a:prstGeom prst="rect">
            <a:avLst/>
          </a:prstGeom>
          <a:solidFill>
            <a:srgbClr val="E9654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" name="Shape 42"/>
          <p:cNvSpPr txBox="1"/>
          <p:nvPr>
            <p:ph type="title"/>
          </p:nvPr>
        </p:nvSpPr>
        <p:spPr>
          <a:xfrm>
            <a:off x="2129116" y="1689450"/>
            <a:ext cx="5676900" cy="1764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3000"/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pic>
        <p:nvPicPr>
          <p:cNvPr id="43" name="Shape 43"/>
          <p:cNvPicPr preferRelativeResize="0"/>
          <p:nvPr/>
        </p:nvPicPr>
        <p:blipFill rotWithShape="1">
          <a:blip r:embed="rId2">
            <a:alphaModFix/>
          </a:blip>
          <a:srcRect b="29795" l="0" r="0" t="0"/>
          <a:stretch/>
        </p:blipFill>
        <p:spPr>
          <a:xfrm>
            <a:off x="7352225" y="4550875"/>
            <a:ext cx="1560651" cy="35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3914850" y="4282350"/>
            <a:ext cx="37242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Shape 64"/>
          <p:cNvSpPr txBox="1"/>
          <p:nvPr>
            <p:ph idx="2" type="title"/>
          </p:nvPr>
        </p:nvSpPr>
        <p:spPr>
          <a:xfrm>
            <a:off x="3876750" y="2853600"/>
            <a:ext cx="3724200" cy="919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323975" y="1548675"/>
            <a:ext cx="6515100" cy="127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subTitle"/>
          </p:nvPr>
        </p:nvSpPr>
        <p:spPr>
          <a:xfrm>
            <a:off x="1323975" y="2977425"/>
            <a:ext cx="6510600" cy="62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x="3705601" y="1689450"/>
            <a:ext cx="1732800" cy="176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שאלות?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1998300" y="1896750"/>
            <a:ext cx="5147400" cy="13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1998300" y="1896750"/>
            <a:ext cx="5147400" cy="13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x="1998300" y="1896750"/>
            <a:ext cx="5147400" cy="13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1998300" y="1896750"/>
            <a:ext cx="5147400" cy="135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552900" y="4463325"/>
            <a:ext cx="3410100" cy="4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Shape 90"/>
          <p:cNvSpPr txBox="1"/>
          <p:nvPr>
            <p:ph idx="2" type="title"/>
          </p:nvPr>
        </p:nvSpPr>
        <p:spPr>
          <a:xfrm>
            <a:off x="2262300" y="1895550"/>
            <a:ext cx="4619400" cy="13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552900" y="4463325"/>
            <a:ext cx="3410100" cy="4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idx="2" type="title"/>
          </p:nvPr>
        </p:nvSpPr>
        <p:spPr>
          <a:xfrm>
            <a:off x="2262300" y="1895550"/>
            <a:ext cx="4619400" cy="13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552900" y="4463325"/>
            <a:ext cx="3410100" cy="4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Shape 102"/>
          <p:cNvSpPr txBox="1"/>
          <p:nvPr>
            <p:ph idx="2" type="title"/>
          </p:nvPr>
        </p:nvSpPr>
        <p:spPr>
          <a:xfrm>
            <a:off x="2262300" y="1895550"/>
            <a:ext cx="4619400" cy="13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552900" y="4463325"/>
            <a:ext cx="3410100" cy="42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Shape 108"/>
          <p:cNvSpPr txBox="1"/>
          <p:nvPr>
            <p:ph idx="2" type="title"/>
          </p:nvPr>
        </p:nvSpPr>
        <p:spPr>
          <a:xfrm>
            <a:off x="2262300" y="1895550"/>
            <a:ext cx="4619400" cy="135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